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9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6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5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16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11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14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03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17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74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95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81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0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6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277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7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42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5AF-6878-46B3-A836-DD9A817477E5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A63873-589B-42DD-9DC0-B097577F8A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13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2334" y="2692401"/>
            <a:ext cx="7766936" cy="1646302"/>
          </a:xfrm>
        </p:spPr>
        <p:txBody>
          <a:bodyPr/>
          <a:lstStyle/>
          <a:p>
            <a:r>
              <a:rPr lang="hr-HR" sz="4400" dirty="0" smtClean="0"/>
              <a:t>UPIS UČENIKA U 1. RAZRED SREDNJE ŠKOLE U ŠKOLSKOJ GODINI 2020./2021.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12334" y="5041432"/>
            <a:ext cx="7766936" cy="1096899"/>
          </a:xfrm>
        </p:spPr>
        <p:txBody>
          <a:bodyPr/>
          <a:lstStyle/>
          <a:p>
            <a:r>
              <a:rPr lang="hr-HR" dirty="0" smtClean="0"/>
              <a:t>Pedagoginja: Anja </a:t>
            </a:r>
            <a:r>
              <a:rPr lang="hr-HR" dirty="0" err="1" smtClean="0"/>
              <a:t>Gunčić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889000"/>
            <a:ext cx="8596668" cy="1320800"/>
          </a:xfrm>
        </p:spPr>
        <p:txBody>
          <a:bodyPr/>
          <a:lstStyle/>
          <a:p>
            <a:pPr algn="ctr"/>
            <a:r>
              <a:rPr lang="hr-HR" dirty="0" smtClean="0"/>
              <a:t>PRIJAVA U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65857"/>
            <a:ext cx="8596668" cy="3512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u</a:t>
            </a:r>
            <a:r>
              <a:rPr lang="hr-HR" dirty="0" smtClean="0"/>
              <a:t>čenici </a:t>
            </a:r>
            <a:r>
              <a:rPr lang="hr-HR" dirty="0"/>
              <a:t>koji osnovno obrazovanje završavaju kao redoviti učenici osnovne škole u Republici Hrvatskoj u školskoj godini 2019./2020. prijavljuju se u </a:t>
            </a:r>
            <a:r>
              <a:rPr lang="hr-HR" b="1" dirty="0" err="1"/>
              <a:t>NISpuSŠ</a:t>
            </a:r>
            <a:r>
              <a:rPr lang="hr-HR" b="1" dirty="0"/>
              <a:t> u skladu s postupcima opisanima na mrežnoj stranici </a:t>
            </a:r>
            <a:r>
              <a:rPr lang="hr-HR" b="1" dirty="0" smtClean="0">
                <a:hlinkClick r:id="rId2"/>
              </a:rPr>
              <a:t>www.upisi.hr</a:t>
            </a:r>
            <a:endParaRPr lang="hr-HR" b="1" dirty="0" smtClean="0"/>
          </a:p>
          <a:p>
            <a:pPr>
              <a:lnSpc>
                <a:spcPct val="150000"/>
              </a:lnSpc>
            </a:pPr>
            <a:endParaRPr lang="hr-HR" b="1" dirty="0"/>
          </a:p>
          <a:p>
            <a:pPr>
              <a:lnSpc>
                <a:spcPct val="150000"/>
              </a:lnSpc>
            </a:pPr>
            <a:r>
              <a:rPr lang="hr-HR" dirty="0"/>
              <a:t>u</a:t>
            </a:r>
            <a:r>
              <a:rPr lang="hr-HR" dirty="0" smtClean="0"/>
              <a:t>čenici se prijavljuju svojim elektroničkim identitetom (korisničkom oznakom i lozinkom) iz sustava </a:t>
            </a:r>
            <a:r>
              <a:rPr lang="hr-HR" dirty="0" err="1" smtClean="0"/>
              <a:t>AAI@EduHr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hr-HR" b="1" dirty="0" smtClean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63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-1320800"/>
            <a:ext cx="8596668" cy="1320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059922"/>
            <a:ext cx="8596668" cy="4663544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/>
              <a:t>učenik koji se prvi puta prijavljuje na mrežnoj stranici: www.upisi.hr sa svojim elektroničkim identitetom iz sustava </a:t>
            </a:r>
            <a:r>
              <a:rPr lang="hr-HR" dirty="0" err="1"/>
              <a:t>AAI@EduHr</a:t>
            </a:r>
            <a:r>
              <a:rPr lang="hr-HR" dirty="0"/>
              <a:t>, a još ne posjeduje PIN, treba unijeti korisničko ime i lozinku kako bi mogao unijeti broj svoga mobilnoga telefona na koji želi SMS-om primiti </a:t>
            </a:r>
            <a:r>
              <a:rPr lang="hr-HR" dirty="0" smtClean="0"/>
              <a:t>PIN</a:t>
            </a:r>
          </a:p>
          <a:p>
            <a:endParaRPr lang="hr-HR" dirty="0"/>
          </a:p>
          <a:p>
            <a:r>
              <a:rPr lang="hr-HR" dirty="0" smtClean="0"/>
              <a:t>PIN </a:t>
            </a:r>
            <a:r>
              <a:rPr lang="hr-HR" dirty="0"/>
              <a:t>je osobni identifikacijski broj koji služi za dodatnu zaštitu i privatnost podataka svakoga </a:t>
            </a:r>
            <a:r>
              <a:rPr lang="hr-HR" dirty="0" smtClean="0"/>
              <a:t>kandidata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/>
              <a:t>što zaprimi PIN, kandidat pri </a:t>
            </a:r>
            <a:r>
              <a:rPr lang="hr-HR" dirty="0" smtClean="0"/>
              <a:t>svakoj sljedećoj </a:t>
            </a:r>
            <a:r>
              <a:rPr lang="hr-HR" dirty="0"/>
              <a:t>prijavi u sustav </a:t>
            </a:r>
            <a:r>
              <a:rPr lang="hr-HR" dirty="0" smtClean="0"/>
              <a:t>unosi korisničko </a:t>
            </a:r>
            <a:r>
              <a:rPr lang="hr-HR" dirty="0"/>
              <a:t>ime, lozinku i </a:t>
            </a:r>
            <a:r>
              <a:rPr lang="hr-HR" dirty="0" smtClean="0"/>
              <a:t>PIN</a:t>
            </a:r>
          </a:p>
          <a:p>
            <a:endParaRPr lang="hr-HR" dirty="0"/>
          </a:p>
          <a:p>
            <a:r>
              <a:rPr lang="hr-HR" dirty="0" smtClean="0"/>
              <a:t>po </a:t>
            </a:r>
            <a:r>
              <a:rPr lang="hr-HR" dirty="0"/>
              <a:t>uspješnoj prijavi u sustav moguće </a:t>
            </a:r>
            <a:r>
              <a:rPr lang="hr-HR" dirty="0" smtClean="0"/>
              <a:t>je pregledati </a:t>
            </a:r>
            <a:r>
              <a:rPr lang="hr-HR" dirty="0"/>
              <a:t>osobne podatke i ocjene, </a:t>
            </a:r>
            <a:r>
              <a:rPr lang="hr-HR" dirty="0" smtClean="0"/>
              <a:t>a naknadno </a:t>
            </a:r>
            <a:r>
              <a:rPr lang="hr-HR" dirty="0"/>
              <a:t>i </a:t>
            </a:r>
            <a:r>
              <a:rPr lang="hr-HR" dirty="0" smtClean="0"/>
              <a:t>rezultate </a:t>
            </a:r>
            <a:r>
              <a:rPr lang="hr-HR" dirty="0"/>
              <a:t>natjecanja iz e-Matice</a:t>
            </a:r>
          </a:p>
        </p:txBody>
      </p:sp>
    </p:spTree>
    <p:extLst>
      <p:ext uri="{BB962C8B-B14F-4D97-AF65-F5344CB8AC3E}">
        <p14:creationId xmlns:p14="http://schemas.microsoft.com/office/powerpoint/2010/main" val="150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44122"/>
            <a:ext cx="8596668" cy="388077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POČETAK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PRIJAVE U SUSTAV POČINJE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1.6.2020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7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UPISNI </a:t>
            </a:r>
            <a:r>
              <a:rPr lang="hr-HR" dirty="0" smtClean="0"/>
              <a:t>ROKOVI – REDOVNI UČENICI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027" t="24876" r="40125" b="17133"/>
          <a:stretch/>
        </p:blipFill>
        <p:spPr>
          <a:xfrm>
            <a:off x="1869305" y="1490133"/>
            <a:ext cx="6275628" cy="51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705" t="20523" r="39052" b="25186"/>
          <a:stretch/>
        </p:blipFill>
        <p:spPr>
          <a:xfrm>
            <a:off x="1295399" y="609600"/>
            <a:ext cx="7710335" cy="57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40266"/>
            <a:ext cx="8596668" cy="1320800"/>
          </a:xfrm>
        </p:spPr>
        <p:txBody>
          <a:bodyPr/>
          <a:lstStyle/>
          <a:p>
            <a:pPr algn="ctr"/>
            <a:r>
              <a:rPr lang="hr-HR" dirty="0" smtClean="0"/>
              <a:t>PRIJAVA UČENIKA S TEŠKOĆAMA U RAZVOJU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463" t="14960" r="39066" b="25570"/>
          <a:stretch/>
        </p:blipFill>
        <p:spPr>
          <a:xfrm>
            <a:off x="1828800" y="1761066"/>
            <a:ext cx="6163734" cy="49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514709"/>
            <a:ext cx="8596668" cy="1320800"/>
          </a:xfrm>
        </p:spPr>
        <p:txBody>
          <a:bodyPr/>
          <a:lstStyle/>
          <a:p>
            <a:pPr algn="ctr"/>
            <a:r>
              <a:rPr lang="hr-HR" dirty="0" smtClean="0"/>
              <a:t>PRIJAVE SPORTAŠA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092" t="25878" r="38731" b="32967"/>
          <a:stretch/>
        </p:blipFill>
        <p:spPr>
          <a:xfrm>
            <a:off x="807926" y="1687742"/>
            <a:ext cx="8335484" cy="45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190</Words>
  <Application>Microsoft Office PowerPoint</Application>
  <PresentationFormat>Široki zaslon</PresentationFormat>
  <Paragraphs>25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UPIS UČENIKA U 1. RAZRED SREDNJE ŠKOLE U ŠKOLSKOJ GODINI 2020./2021.</vt:lpstr>
      <vt:lpstr>PRIJAVA U SUSTAV</vt:lpstr>
      <vt:lpstr>PowerPointova prezentacija</vt:lpstr>
      <vt:lpstr>PowerPointova prezentacija</vt:lpstr>
      <vt:lpstr>UPISNI ROKOVI – REDOVNI UČENICI</vt:lpstr>
      <vt:lpstr>PowerPointova prezentacija</vt:lpstr>
      <vt:lpstr>PRIJAVA UČENIKA S TEŠKOĆAMA U RAZVOJU</vt:lpstr>
      <vt:lpstr>PRIJAVE SPORTAŠA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1. RAZRED SREDNJE ŠKOLE U ŠKOLSKOJ GODINI 2020./2021.</dc:title>
  <dc:creator>6</dc:creator>
  <cp:lastModifiedBy>6</cp:lastModifiedBy>
  <cp:revision>6</cp:revision>
  <dcterms:created xsi:type="dcterms:W3CDTF">2020-05-28T09:20:11Z</dcterms:created>
  <dcterms:modified xsi:type="dcterms:W3CDTF">2020-05-28T10:17:45Z</dcterms:modified>
</cp:coreProperties>
</file>